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C05359D-A165-4048-B8B5-AE6950AC2D3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 dirty="0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E0DD1F-F938-4A83-8B1B-8C165F6ABBC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4D8F2AA-DAF7-4102-9167-5A75A806C2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D90937-F43C-4C37-9526-CB7F21F072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7A1018-FBCD-490A-B0A9-4EF7A8CCBBB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6AD083-2B26-4C08-A0D1-EB1E0B982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3363FDB-27D3-4A8C-B5FA-A33D71BEA74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3AEF870-9051-4264-83CF-1C680DFF34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1FB909-B52F-4AF7-978E-257682CE807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3875376-C88D-4BAB-A0B9-7F8A8E45D7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F351F69-58CB-4AE8-B8BA-17B156185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D002DC-E9C1-4983-9AB3-2814E1EB2F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 dirty="0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 dirty="0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00002E"/>
                </a:solidFill>
                <a:latin typeface="PT Sans"/>
                <a:ea typeface="PT Sans"/>
              </a:rPr>
              <a:t>Presented By</a:t>
            </a: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: H MOHAMED HAJITH </a:t>
            </a:r>
            <a:endParaRPr lang="en-IN" sz="175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E51B-AF12-C848-4FDF-5D24DF1A1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009" r="17169" b="3405"/>
          <a:stretch/>
        </p:blipFill>
        <p:spPr>
          <a:xfrm>
            <a:off x="8331839" y="1"/>
            <a:ext cx="6298201" cy="82292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524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9680" cy="1486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56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624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680" cy="122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720" cy="148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63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212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840" cy="122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7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68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880" cy="6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3024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7C50F-BF4A-0FF9-A972-A8DBF0A4F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40" y="-36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600" cy="2806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600" cy="2878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600" cy="2950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360" cy="535068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7240" cy="273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40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7240" cy="273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7240" cy="2736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3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68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202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48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5480" cy="46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8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12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9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4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5E667-5A16-BF57-115F-16330DCC4823}"/>
              </a:ext>
            </a:extLst>
          </p:cNvPr>
          <p:cNvSpPr txBox="1"/>
          <p:nvPr/>
        </p:nvSpPr>
        <p:spPr>
          <a:xfrm>
            <a:off x="877006" y="1765004"/>
            <a:ext cx="128760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}]</a:t>
            </a:r>
          </a:p>
          <a:p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034DA-497E-3EB0-4336-D811DC695D58}"/>
              </a:ext>
            </a:extLst>
          </p:cNvPr>
          <p:cNvSpPr txBox="1"/>
          <p:nvPr/>
        </p:nvSpPr>
        <p:spPr>
          <a:xfrm>
            <a:off x="988828" y="691116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name: </a:t>
            </a:r>
            <a:r>
              <a:rPr lang="en-US" dirty="0" err="1"/>
              <a:t>key_log.json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1412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Nunito</vt:lpstr>
      <vt:lpstr>PT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Alniyaz</dc:title>
  <dc:subject>PptxGenJS Presentation</dc:subject>
  <dc:creator>"S Alniyaz" &lt;brightalniyaz@gmail.com&gt;</dc:creator>
  <dc:description/>
  <cp:lastModifiedBy>MHA N</cp:lastModifiedBy>
  <cp:revision>8</cp:revision>
  <dcterms:created xsi:type="dcterms:W3CDTF">2024-04-01T07:11:25Z</dcterms:created>
  <dcterms:modified xsi:type="dcterms:W3CDTF">2024-04-25T17:34:06Z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